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21"/>
    <p:restoredTop sz="94693"/>
  </p:normalViewPr>
  <p:slideViewPr>
    <p:cSldViewPr snapToGrid="0">
      <p:cViewPr varScale="1">
        <p:scale>
          <a:sx n="103" d="100"/>
          <a:sy n="103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99F4-3C8F-0B34-7A25-2887FFDB9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201EB-C2F8-B800-956E-2544ED50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A22E1-5ABE-54E6-2E1D-981B3DF3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14F5-0A68-6318-6728-42447878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1CC2D-F715-B047-6202-0DE3797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3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0338-2C98-DFCB-6B4B-2667D0AD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7002B-EB5E-24E7-DB7B-BF5B19E96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1453B-41BE-8209-F126-314B35782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8FDCE-60BA-3B00-8752-2F88ADC6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FE5C6-0AE1-6BAD-2976-BFFAF36C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1EC5B-38D4-60F2-AC23-F8A14893D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51040-5FB5-525D-D391-CAE6D4FAA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7E7B-9BF0-A4B7-C1B4-E627EDB5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75BE-E7A6-B3EC-282A-9CF5CD60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72AE7-33E5-B524-BD53-2DFB33B7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7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C8E8-EF0E-7742-F3B4-59268A3A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D3AFA-B43B-A4F8-2A47-64AA2FCF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9A798-B007-B708-4E23-5DD13C94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C69DB-15FB-89B7-7EED-69B91089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1109-9548-A06D-CE6D-6725EB0E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FFB7-1967-6C6E-3434-A0C0122E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64619-6851-A7AF-8C77-71CFB5781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9DD5E-7959-1391-E41A-7233839B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799DC-7EA2-86CF-8F1C-2E417485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FCC9-39E5-67D4-0F3E-4F5DD1C1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B536-443A-8D95-116A-E4A1FC5A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6C0C6-4F66-74E3-6A74-DBF345793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1284C-559A-A767-DCD0-9CA5475D2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34320-B407-63FE-486B-504AD965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3BF5-78AD-7DC7-B23B-992CA8F0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7D909-2719-D205-ABD0-95BC1F9E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8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AFE2-8A03-8AA4-6B00-84EE9DCB6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97E08-3470-7670-6A91-61160EE6C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E65EA-9811-5F7A-0099-B0F7BD14F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C0C00-724E-DB82-C242-EAADF525A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DF758-A0F1-A00C-2086-50DDDC4A9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5F9413-77FC-F98F-84B0-5F2C83DC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1F4923-C0C2-AFCB-F655-932CAF31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5A64E-0476-18EC-C86D-16D9D61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00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F3B9-5228-7833-7388-4F2ECADF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66C49-B1A9-55D8-6A9D-8AA37701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F6393-F493-6E4E-005C-BE55C99E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F4900-AEC5-4F18-B2E0-D2E4FE44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545ED-4CDA-6479-B808-5074B612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6011C-D6E4-F050-6CD9-AB3A57AD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E6D1-4C14-E185-440E-43938FECF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5B7A-4B74-1773-AD42-8D7C67D6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C4A68-96CA-9E96-C2E9-3F238D29F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E69B-86E8-9327-4534-A1324C66C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CBE0A-881B-E7CC-57C0-4D34EDA9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03516-FF60-B8CC-8C87-00E5A15F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3E911-6F80-1D42-B84E-0639AEE7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9211-15ED-4EB9-372A-5CEEBFEED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13E86-7F39-4ED5-0B2C-02A2F21CB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9704E-7EDE-BCBB-37A3-C95ED2EE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2562B-E01B-5B6F-E4AC-5B4B9690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B4430-3C09-CEC1-CF95-BC0D7D65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583B-821E-30BF-BFAE-CA80260E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5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B7B59E-6E4F-8D41-B004-AB149270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C7A7-99D0-0D4A-383F-4EFC7FE20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8AE46-704B-1FE9-2A9D-C4A6B5FF5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31CBB-5D29-CC43-94FE-7A2B285C410F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14B77-4D18-6F0E-1B21-7A0CF9C1B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B5A9-FB19-89D6-75DD-F8E11084C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ED131D-BCD9-7B4E-849E-992242AAF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F358-BA17-8497-2087-BD9448A22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CA – Exam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61F62-DD27-F968-0292-5AC1C6EBA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EEF460-4769-EE2A-BE74-5EE0F7F0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08078"/>
            <a:ext cx="7772400" cy="24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8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C1AA2-A0A8-5EF2-20D0-FB6EDEDA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4EE5-D5E2-8291-9F7A-C33B0CA9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72CE1-AB64-C57E-395A-7CA4CCA2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5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BDD7-A78F-DF73-354B-E9084BC9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CADB-BA73-58D7-BE62-53C499FD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F9BF9-B6E7-5350-3684-F2C2A7205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8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A0CC-F044-4B97-AACA-C666374F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ADE6D-4773-5BF6-E48E-A9E315C64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C1741-D81C-B518-EF3E-38451802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11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61F7-C367-9231-BAE2-0FD4F39B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18145-F2C4-3050-D306-098939B21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781B8-7B01-9229-5E77-9CE17140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01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8EA6-CAF8-791A-C58B-3816329C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40F48-97DD-DA32-B7FA-A6412C2C2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FBA94-9D63-3C6B-0D68-3F47EF4A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4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BE50-BEFE-7570-A46D-6DFFB561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F16E-0069-8717-102C-BE41B082A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2B1D5-CD58-F3CE-8AB3-B0AE9B3A3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2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6DE7-A5A2-B2BA-D916-1DEC5B07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EFBAA-EC6C-B66D-7F91-11480105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43197-45E7-CCC1-2133-F9F29FF9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8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6BDF-AD76-666A-3A2C-2BC18CEB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9D41-C808-946B-3C54-111828D2E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B845A-EDA2-472F-1FE3-E3365BE1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8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A214-9F21-6576-26A6-0EF78593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50BE-AD7C-DE4E-80E7-61B2D0895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4E2D0-E089-8530-7BD3-EE4D154D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12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EEFD-04D2-9E15-DFA3-62DFCADA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B1B1-077F-5052-022B-610D49B78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E63AC-9091-310F-BD4F-E4B75201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C5D6-7766-0870-9C8E-D56BF8D1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8307A-5188-C3B1-08D0-5C38A5975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662" y="148281"/>
            <a:ext cx="7432676" cy="6115179"/>
          </a:xfrm>
        </p:spPr>
      </p:pic>
    </p:spTree>
    <p:extLst>
      <p:ext uri="{BB962C8B-B14F-4D97-AF65-F5344CB8AC3E}">
        <p14:creationId xmlns:p14="http://schemas.microsoft.com/office/powerpoint/2010/main" val="266362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ACC5-5A30-829A-FF38-606170E2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2C1D-4C0D-872A-BDE0-F625ED38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937BF-27A7-FC65-E9D2-E528412AD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0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A4C4C-C4C6-94BC-0697-C00305AA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05101-6BC1-EFE5-BCEA-F5B4912D1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60001-1E06-D962-BDA9-CB17FE2A9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2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B7B6-20C3-DDAD-B3A4-BA4601E1B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1AF4-8C74-7D83-6714-AED8310FC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B882D-9C46-BD37-0461-D32D3B32F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6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8087-7B4A-EB0A-5A63-EC3FF7D5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2C88-F25C-2837-46B2-B04D1131A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890A3-581D-1F04-0164-FA45C8D27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0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1FED-E0F3-66C6-EF8F-0F8EB761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E97CD-A72F-5F4D-AC61-98241CEE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3294D-AC39-228C-BC83-63D3261D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88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FBAD5-6D80-17AD-A35A-12495EF7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1C90B-F90F-5D96-CC6F-DFE51064F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B6B97-7905-6271-0AB4-FA2CE4EB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69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67E1-5A30-6D9C-3C00-6CED579F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A047B-443E-BC60-8788-BD9B284A2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653AE-9528-966B-E93D-203A3F90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56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2BB4-E8BF-0289-6D31-1ECF9F3E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A9873-2233-849E-1791-CA1F3EF2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4381E-F9D9-9E47-7D49-83B538A4E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8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7D68-E3CF-B377-882C-56B9E37C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93C76-3D50-0578-7E50-EBC7DC54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13B9D-97A8-4993-BDFD-BC1B528B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7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3F860-1358-E226-BDAB-4766608E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64EC-D9A4-2F94-803C-0BF7CD91D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0ABCC-9D46-5CD5-A292-71A512D8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BF0A-46E5-A427-D574-30AE38330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C9775-2439-B698-2529-D7A196962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4FDA0-C669-F67B-D9FA-3F07CA14A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0"/>
            <a:ext cx="7772400" cy="63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8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0CE4-5E75-A231-4F0B-D4A50CF5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F9E0-4161-A689-4759-5C246CDF8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CC66D-6C9A-6C23-6CC5-DEB561157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34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C8EFB-C1C6-DFC0-14E5-57F93AB1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0AEEC-E6BF-E3BC-4C74-2AAC8B1A7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1B90A-4863-B748-BFB9-43E021D1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7772400" cy="6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4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004E-8185-78B6-A0FB-BE54B48D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94ED3-D344-0E90-8F18-955F5E77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EF658-FDAF-BE4B-69A1-3800CEAE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189" y="0"/>
            <a:ext cx="5391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27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92DAA-5D6C-CCAB-A2C5-DD44BAFA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71CFD-FAAD-AF28-F9DD-7C3AF40B1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8507B-7656-3ACA-42D4-7F0A93EA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31" y="0"/>
            <a:ext cx="7772400" cy="63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46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D521-0383-2389-6CA9-E217AB72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51FDD-835F-EB45-3F47-D0EA2671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643DA-C625-4F0C-BDF4-215E2F9B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97" y="0"/>
            <a:ext cx="7414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01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DAD2-02CD-F9EE-FDBE-305C39BE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D0DDF-B17A-CA71-DF5F-3488D516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0667D-00C4-FE20-BDEB-DD748980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31" y="0"/>
            <a:ext cx="7772400" cy="63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19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D75A-C023-58BF-F8FC-46291E4B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93A8-2F70-6A7D-5DE2-8A63056D0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4F623-4904-C264-A346-EB2B8A7D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31" y="0"/>
            <a:ext cx="7772400" cy="63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5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2AA65-E3C6-0F55-621F-60E86E11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14BEB-21F2-3D25-EB70-C92FC8F7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20BB1-779C-F7E8-E019-0868412D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31" y="0"/>
            <a:ext cx="7772400" cy="63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4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7613-E468-31CE-1737-3D821EF9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20962-EE91-D451-66E6-0544C6D5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E4AD4-7052-CB5D-E658-83C5079A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31" y="0"/>
            <a:ext cx="7772400" cy="639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92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0D4B-8964-B1D3-B9C1-74B0FAF4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74519-B57E-C7B1-485D-2754A25E5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B85EE-BD5F-76DA-DA4F-48E2C2E99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967" y="0"/>
            <a:ext cx="5568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5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37D5-DFB3-5586-B390-C17E6F51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04E27-F0D6-EF83-6F1F-604142C9E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C80F1-787E-751D-D395-83033EA3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0"/>
            <a:ext cx="7772400" cy="63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B9E0D-2533-2CA3-A13A-5FBCFECCE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7A7B4-FD0E-C39C-701F-D73558767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EED3B-B447-0C20-40C1-564695ED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97" y="0"/>
            <a:ext cx="7414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80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7132-40B8-55C0-C1D7-89B0BA7A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7DFB8-1A1D-4D94-44EB-70BFFEB7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E0B52-E8DF-FE9E-2E51-837C9621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97" y="0"/>
            <a:ext cx="7414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0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F496-349E-CA0F-3D6D-BAEFACAA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B2674-9ECB-6F18-B20B-CDFACF4A5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196" y="55605"/>
            <a:ext cx="7219608" cy="6802395"/>
          </a:xfrm>
        </p:spPr>
      </p:pic>
    </p:spTree>
    <p:extLst>
      <p:ext uri="{BB962C8B-B14F-4D97-AF65-F5344CB8AC3E}">
        <p14:creationId xmlns:p14="http://schemas.microsoft.com/office/powerpoint/2010/main" val="2544017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038C-8E11-CBCA-7CBE-D1EBB0E6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79D9-FAE3-99FB-3D05-82A130927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7AEC6-B5CE-8AE0-5C22-C99457D7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97" y="0"/>
            <a:ext cx="7414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06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2753-8460-F149-4972-0532A39E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ECF3A-3415-068F-FBE1-BDBBDFA4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5C18C-A9E6-5308-3F37-58B694F62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951" y="0"/>
            <a:ext cx="7772400" cy="63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60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B9EE-4E12-0C2B-B15F-BB21D264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5BA8-8941-1701-65D4-842572DEC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28D67-C3E5-3A15-0780-6ADDAA784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951" y="0"/>
            <a:ext cx="7772400" cy="638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8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9784-473A-CB0F-F287-D2AE8B87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20FF-5043-8122-BCBD-B8A3198E7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6DF30-0C09-0A0D-E705-10F3DD23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17" y="0"/>
            <a:ext cx="7386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8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FA11-9FD9-8959-EC08-E0BD6B90E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53249-3900-52A9-6C62-5C804EE79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02FC5-DF6D-C62E-BD28-D6916B00C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0"/>
            <a:ext cx="7772400" cy="63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EE7D5-5128-C5B5-CF34-4C2DBBC5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F1C06-0E87-50EB-A6EE-F9375970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73265-18F4-2DE5-56CE-9A317F10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0"/>
            <a:ext cx="7772400" cy="63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8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02F0-5F9B-7965-8ED8-550FC93D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B7A35-3445-BD9D-D4DA-D644BC23A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655BB-38BB-E44E-AEAC-78CCF6BC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0"/>
            <a:ext cx="7772400" cy="63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3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1E9C-A7A8-226F-8D66-B09ABEED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99A0-045D-8867-265C-8CDE4F998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67177-3611-3321-FDFE-2AD8BB88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31" y="0"/>
            <a:ext cx="7772400" cy="63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5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A393C-536E-14CA-264B-4A8E119B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7656-8385-0290-E23F-588A7002C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F2514-B7DB-53A5-80FF-684A4567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049" y="0"/>
            <a:ext cx="7489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4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</Words>
  <Application>Microsoft Macintosh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CA – Exam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Gearhart, Colton</dc:creator>
  <cp:lastModifiedBy>Gearhart, Colton</cp:lastModifiedBy>
  <cp:revision>5</cp:revision>
  <dcterms:created xsi:type="dcterms:W3CDTF">2024-09-08T13:27:22Z</dcterms:created>
  <dcterms:modified xsi:type="dcterms:W3CDTF">2024-11-05T20:57:46Z</dcterms:modified>
</cp:coreProperties>
</file>